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86" r:id="rId4"/>
    <p:sldId id="487" r:id="rId5"/>
    <p:sldId id="488" r:id="rId6"/>
    <p:sldId id="489" r:id="rId7"/>
    <p:sldId id="492" r:id="rId8"/>
    <p:sldId id="499" r:id="rId9"/>
    <p:sldId id="490" r:id="rId10"/>
    <p:sldId id="493" r:id="rId11"/>
    <p:sldId id="494" r:id="rId12"/>
    <p:sldId id="495" r:id="rId13"/>
    <p:sldId id="496" r:id="rId14"/>
    <p:sldId id="497" r:id="rId15"/>
    <p:sldId id="491" r:id="rId16"/>
    <p:sldId id="498" r:id="rId17"/>
    <p:sldId id="500" r:id="rId18"/>
    <p:sldId id="501" r:id="rId19"/>
    <p:sldId id="502" r:id="rId20"/>
    <p:sldId id="503" r:id="rId21"/>
    <p:sldId id="504" r:id="rId22"/>
    <p:sldId id="50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</a:t>
            </a:r>
            <a:r>
              <a:rPr lang="nl-NL" smtClean="0"/>
              <a:t>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761"/>
          <a:stretch/>
        </p:blipFill>
        <p:spPr>
          <a:xfrm>
            <a:off x="-1" y="-1588"/>
            <a:ext cx="12192099" cy="14569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6176"/>
          <a:stretch/>
        </p:blipFill>
        <p:spPr>
          <a:xfrm>
            <a:off x="-1" y="-1588"/>
            <a:ext cx="12192099" cy="29766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205"/>
          <a:stretch/>
        </p:blipFill>
        <p:spPr>
          <a:xfrm>
            <a:off x="-1" y="-1588"/>
            <a:ext cx="12192099" cy="32084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3196"/>
          <a:stretch/>
        </p:blipFill>
        <p:spPr>
          <a:xfrm>
            <a:off x="-1" y="-1588"/>
            <a:ext cx="12192099" cy="358191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588"/>
            <a:ext cx="12192099" cy="466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3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718"/>
          <a:stretch/>
        </p:blipFill>
        <p:spPr>
          <a:xfrm>
            <a:off x="0" y="-1"/>
            <a:ext cx="12192000" cy="9144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228"/>
          <a:stretch/>
        </p:blipFill>
        <p:spPr>
          <a:xfrm>
            <a:off x="0" y="0"/>
            <a:ext cx="12192000" cy="341290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1938"/>
          <a:stretch/>
        </p:blipFill>
        <p:spPr>
          <a:xfrm>
            <a:off x="0" y="0"/>
            <a:ext cx="12192000" cy="49454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581"/>
          <a:stretch/>
        </p:blipFill>
        <p:spPr>
          <a:xfrm>
            <a:off x="0" y="-1"/>
            <a:ext cx="12192000" cy="519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1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3348"/>
          <a:stretch/>
        </p:blipFill>
        <p:spPr>
          <a:xfrm>
            <a:off x="0" y="0"/>
            <a:ext cx="12192000" cy="133940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846"/>
          <a:stretch/>
        </p:blipFill>
        <p:spPr>
          <a:xfrm>
            <a:off x="0" y="0"/>
            <a:ext cx="12192000" cy="23697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464"/>
          <a:stretch/>
        </p:blipFill>
        <p:spPr>
          <a:xfrm>
            <a:off x="0" y="0"/>
            <a:ext cx="12192000" cy="26401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032"/>
          <a:stretch/>
        </p:blipFill>
        <p:spPr>
          <a:xfrm>
            <a:off x="0" y="0"/>
            <a:ext cx="12192000" cy="301365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138"/>
          <a:stretch/>
        </p:blipFill>
        <p:spPr>
          <a:xfrm>
            <a:off x="0" y="0"/>
            <a:ext cx="12192000" cy="330987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681"/>
          <a:stretch/>
        </p:blipFill>
        <p:spPr>
          <a:xfrm>
            <a:off x="0" y="0"/>
            <a:ext cx="12192000" cy="373487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0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68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246"/>
          <a:stretch/>
        </p:blipFill>
        <p:spPr>
          <a:xfrm>
            <a:off x="0" y="1"/>
            <a:ext cx="12192000" cy="734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077"/>
          <a:stretch/>
        </p:blipFill>
        <p:spPr>
          <a:xfrm>
            <a:off x="0" y="0"/>
            <a:ext cx="12192000" cy="122349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0562"/>
          <a:stretch/>
        </p:blipFill>
        <p:spPr>
          <a:xfrm>
            <a:off x="0" y="0"/>
            <a:ext cx="12192000" cy="157122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012"/>
          <a:stretch/>
        </p:blipFill>
        <p:spPr>
          <a:xfrm>
            <a:off x="0" y="0"/>
            <a:ext cx="12192000" cy="18674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8497"/>
          <a:stretch/>
        </p:blipFill>
        <p:spPr>
          <a:xfrm>
            <a:off x="0" y="1"/>
            <a:ext cx="12192000" cy="221516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4260"/>
          <a:stretch/>
        </p:blipFill>
        <p:spPr>
          <a:xfrm>
            <a:off x="0" y="1"/>
            <a:ext cx="12192000" cy="297502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5922"/>
          <a:stretch/>
        </p:blipFill>
        <p:spPr>
          <a:xfrm>
            <a:off x="0" y="1"/>
            <a:ext cx="12192000" cy="395381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35"/>
          <a:stretch/>
        </p:blipFill>
        <p:spPr>
          <a:xfrm>
            <a:off x="0" y="1"/>
            <a:ext cx="12192000" cy="441745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2409"/>
          <a:stretch/>
        </p:blipFill>
        <p:spPr>
          <a:xfrm>
            <a:off x="0" y="0"/>
            <a:ext cx="12192000" cy="467503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33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91"/>
          <a:stretch/>
        </p:blipFill>
        <p:spPr>
          <a:xfrm>
            <a:off x="0" y="-20638"/>
            <a:ext cx="12192000" cy="85776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553"/>
          <a:stretch/>
        </p:blipFill>
        <p:spPr>
          <a:xfrm>
            <a:off x="0" y="-20638"/>
            <a:ext cx="12192000" cy="151458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7748"/>
          <a:stretch/>
        </p:blipFill>
        <p:spPr>
          <a:xfrm>
            <a:off x="0" y="-20638"/>
            <a:ext cx="12192000" cy="396157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638"/>
            <a:ext cx="12192000" cy="48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 en 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Zelfstandig opgave 5 (dit is ook huiswerk)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256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340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00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1978"/>
          <a:stretch/>
        </p:blipFill>
        <p:spPr>
          <a:xfrm>
            <a:off x="0" y="44450"/>
            <a:ext cx="12192000" cy="17199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551"/>
          <a:stretch/>
        </p:blipFill>
        <p:spPr>
          <a:xfrm>
            <a:off x="0" y="44450"/>
            <a:ext cx="12192000" cy="20934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763"/>
          <a:stretch/>
        </p:blipFill>
        <p:spPr>
          <a:xfrm>
            <a:off x="0" y="44450"/>
            <a:ext cx="12192000" cy="24798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414"/>
          <a:stretch/>
        </p:blipFill>
        <p:spPr>
          <a:xfrm>
            <a:off x="0" y="44450"/>
            <a:ext cx="12192000" cy="281466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0986"/>
          <a:stretch/>
        </p:blipFill>
        <p:spPr>
          <a:xfrm>
            <a:off x="0" y="44450"/>
            <a:ext cx="12192000" cy="31881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50"/>
            <a:ext cx="12192000" cy="35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252"/>
          <a:stretch/>
        </p:blipFill>
        <p:spPr>
          <a:xfrm>
            <a:off x="0" y="-20638"/>
            <a:ext cx="9955369" cy="12183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371"/>
          <a:stretch/>
        </p:blipFill>
        <p:spPr>
          <a:xfrm>
            <a:off x="0" y="-20638"/>
            <a:ext cx="9955369" cy="19653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9779"/>
          <a:stretch/>
        </p:blipFill>
        <p:spPr>
          <a:xfrm>
            <a:off x="0" y="-20638"/>
            <a:ext cx="9955369" cy="550703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638"/>
            <a:ext cx="9955369" cy="686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2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6342"/>
          <a:stretch/>
        </p:blipFill>
        <p:spPr>
          <a:xfrm>
            <a:off x="0" y="-10320"/>
            <a:ext cx="12192000" cy="12080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20"/>
            <a:ext cx="12192000" cy="189772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2212"/>
          <a:stretch/>
        </p:blipFill>
        <p:spPr>
          <a:xfrm>
            <a:off x="0" y="1887407"/>
            <a:ext cx="12192000" cy="21565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87407"/>
            <a:ext cx="12192000" cy="31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1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057"/>
          <a:stretch/>
        </p:blipFill>
        <p:spPr>
          <a:xfrm>
            <a:off x="0" y="-28575"/>
            <a:ext cx="12192000" cy="18316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4889"/>
          <a:stretch/>
        </p:blipFill>
        <p:spPr>
          <a:xfrm>
            <a:off x="0" y="-28575"/>
            <a:ext cx="12192000" cy="444602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575"/>
            <a:ext cx="12192000" cy="591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8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Break even afzet-break even omzet.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577"/>
          <a:stretch/>
        </p:blipFill>
        <p:spPr>
          <a:xfrm>
            <a:off x="0" y="0"/>
            <a:ext cx="12192000" cy="133940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820"/>
          <a:stretch/>
        </p:blipFill>
        <p:spPr>
          <a:xfrm>
            <a:off x="0" y="0"/>
            <a:ext cx="12192000" cy="245986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323"/>
          <a:stretch/>
        </p:blipFill>
        <p:spPr>
          <a:xfrm>
            <a:off x="0" y="0"/>
            <a:ext cx="12192000" cy="45204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7639"/>
          <a:stretch/>
        </p:blipFill>
        <p:spPr>
          <a:xfrm>
            <a:off x="0" y="1"/>
            <a:ext cx="12192000" cy="49197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327"/>
          <a:stretch/>
        </p:blipFill>
        <p:spPr>
          <a:xfrm>
            <a:off x="0" y="0"/>
            <a:ext cx="12192000" cy="517730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152"/>
          <a:stretch/>
        </p:blipFill>
        <p:spPr>
          <a:xfrm>
            <a:off x="0" y="1"/>
            <a:ext cx="12192000" cy="54864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7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9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581"/>
          <a:stretch/>
        </p:blipFill>
        <p:spPr>
          <a:xfrm>
            <a:off x="0" y="1"/>
            <a:ext cx="11513713" cy="10560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3026"/>
          <a:stretch/>
        </p:blipFill>
        <p:spPr>
          <a:xfrm>
            <a:off x="0" y="0"/>
            <a:ext cx="11513713" cy="39022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1967"/>
          <a:stretch/>
        </p:blipFill>
        <p:spPr>
          <a:xfrm>
            <a:off x="0" y="1"/>
            <a:ext cx="11513713" cy="53447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13713" cy="684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20018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73164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2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Lees zelfstandig paragraaf 2.3 en begin met het maken van de opgaves.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6053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Break-even afzet en omzet.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Bij break-even wil je berekenen wanneer je zoveel producten hebt verkocht dat je je kosten hebt terug verdiend.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vanaf dat punt weet je dat het verkopen van een extra product je winst gaat opleveren.</a:t>
            </a:r>
          </a:p>
          <a:p>
            <a:r>
              <a:rPr lang="nl-NL" sz="2500" dirty="0" smtClean="0"/>
              <a:t>De formule die hierbij hoort is</a:t>
            </a:r>
          </a:p>
          <a:p>
            <a:r>
              <a:rPr lang="nl-NL" sz="2500" dirty="0" smtClean="0"/>
              <a:t>De totale omzet = de totale 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6243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9549" y="1339403"/>
            <a:ext cx="8694453" cy="4701959"/>
          </a:xfrm>
        </p:spPr>
        <p:txBody>
          <a:bodyPr>
            <a:noAutofit/>
          </a:bodyPr>
          <a:lstStyle/>
          <a:p>
            <a:r>
              <a:rPr lang="nl-NL" sz="2500" dirty="0" smtClean="0"/>
              <a:t>Je verkoopt bananen voor 2 euro, je koopt ze in voor 1 euro en je huurt een pand voor 500 euro</a:t>
            </a:r>
          </a:p>
          <a:p>
            <a:r>
              <a:rPr lang="nl-NL" sz="2500" dirty="0" smtClean="0"/>
              <a:t>Je totale omzet = 2 * aantal bananen (ook wel Q genoemd)</a:t>
            </a:r>
          </a:p>
          <a:p>
            <a:r>
              <a:rPr lang="nl-NL" sz="2500" dirty="0" smtClean="0"/>
              <a:t>Je totale kosten = 1 * aantal bananen (ook wel Q genoemd) + 500 huur</a:t>
            </a:r>
          </a:p>
          <a:p>
            <a:r>
              <a:rPr lang="nl-NL" sz="2500" dirty="0" smtClean="0"/>
              <a:t>TO = TK</a:t>
            </a:r>
          </a:p>
          <a:p>
            <a:r>
              <a:rPr lang="nl-NL" sz="2500" dirty="0" smtClean="0"/>
              <a:t>2q = 1q + 500</a:t>
            </a:r>
          </a:p>
          <a:p>
            <a:r>
              <a:rPr lang="nl-NL" sz="2500" dirty="0" smtClean="0"/>
              <a:t>-1q = -1q</a:t>
            </a:r>
          </a:p>
          <a:p>
            <a:r>
              <a:rPr lang="nl-NL" sz="2500" dirty="0" smtClean="0"/>
              <a:t>1q = 500</a:t>
            </a:r>
          </a:p>
        </p:txBody>
      </p:sp>
    </p:spTree>
    <p:extLst>
      <p:ext uri="{BB962C8B-B14F-4D97-AF65-F5344CB8AC3E}">
        <p14:creationId xmlns:p14="http://schemas.microsoft.com/office/powerpoint/2010/main" val="277644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71977"/>
            <a:ext cx="8596668" cy="4869385"/>
          </a:xfrm>
        </p:spPr>
        <p:txBody>
          <a:bodyPr>
            <a:noAutofit/>
          </a:bodyPr>
          <a:lstStyle/>
          <a:p>
            <a:r>
              <a:rPr lang="nl-NL" sz="2500" dirty="0" smtClean="0"/>
              <a:t>Je verkoopt bananen voor 3 euro, je koopt ze in voor 1 euro en je huurt een pand voor 500 euro</a:t>
            </a:r>
          </a:p>
          <a:p>
            <a:r>
              <a:rPr lang="nl-NL" sz="2500" dirty="0" smtClean="0"/>
              <a:t>Je totale omzet = 2 * aantal bananen (ook wel Q genoemd)</a:t>
            </a:r>
          </a:p>
          <a:p>
            <a:r>
              <a:rPr lang="nl-NL" sz="2500" dirty="0" smtClean="0"/>
              <a:t>Je totale kosten = 1 * aantal bananen (ook wel Q genoemd) + 500 huur</a:t>
            </a:r>
          </a:p>
          <a:p>
            <a:r>
              <a:rPr lang="nl-NL" sz="2500" dirty="0" smtClean="0"/>
              <a:t>TO = TK</a:t>
            </a:r>
          </a:p>
          <a:p>
            <a:r>
              <a:rPr lang="nl-NL" sz="2500" dirty="0"/>
              <a:t>3</a:t>
            </a:r>
            <a:r>
              <a:rPr lang="nl-NL" sz="2500" dirty="0" smtClean="0"/>
              <a:t>q = 1q + 500</a:t>
            </a:r>
          </a:p>
          <a:p>
            <a:r>
              <a:rPr lang="nl-NL" sz="2500" dirty="0" smtClean="0"/>
              <a:t>-1q = -1q</a:t>
            </a:r>
          </a:p>
          <a:p>
            <a:r>
              <a:rPr lang="nl-NL" sz="2500" dirty="0"/>
              <a:t>2</a:t>
            </a:r>
            <a:r>
              <a:rPr lang="nl-NL" sz="2500" dirty="0" smtClean="0"/>
              <a:t>q = 500</a:t>
            </a:r>
          </a:p>
          <a:p>
            <a:r>
              <a:rPr lang="nl-NL" sz="2500" dirty="0" smtClean="0"/>
              <a:t>Delen beide kanten door 2.</a:t>
            </a:r>
          </a:p>
          <a:p>
            <a:r>
              <a:rPr lang="nl-NL" sz="2500" dirty="0" smtClean="0"/>
              <a:t>Q = 250</a:t>
            </a:r>
          </a:p>
        </p:txBody>
      </p:sp>
    </p:spTree>
    <p:extLst>
      <p:ext uri="{BB962C8B-B14F-4D97-AF65-F5344CB8AC3E}">
        <p14:creationId xmlns:p14="http://schemas.microsoft.com/office/powerpoint/2010/main" val="18777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manier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Je kan ook de constante kosten / (prijs – variabele kosten</a:t>
            </a:r>
            <a:br>
              <a:rPr lang="nl-NL" sz="2500" dirty="0" smtClean="0"/>
            </a:br>
            <a:r>
              <a:rPr lang="nl-NL" sz="2500" dirty="0" smtClean="0"/>
              <a:t>in het voorbeeld 1: 500 /( 2-1) = 500</a:t>
            </a:r>
          </a:p>
          <a:p>
            <a:r>
              <a:rPr lang="nl-NL" sz="2500" dirty="0" smtClean="0"/>
              <a:t>In het voorbeeld 2: 500 / (3-1) = 250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240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 berekenen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Winst = totale opbrengst – totale kosten.</a:t>
            </a:r>
          </a:p>
          <a:p>
            <a:r>
              <a:rPr lang="nl-NL" sz="2500" dirty="0" smtClean="0"/>
              <a:t>Maar kan ook op manier twee</a:t>
            </a:r>
          </a:p>
          <a:p>
            <a:r>
              <a:rPr lang="nl-NL" sz="2500" dirty="0" smtClean="0"/>
              <a:t>Winst = (prijs – variabele kosten) * aantal producten – constante kosten.</a:t>
            </a:r>
          </a:p>
          <a:p>
            <a:endParaRPr lang="nl-NL" sz="2500" dirty="0"/>
          </a:p>
          <a:p>
            <a:r>
              <a:rPr lang="nl-NL" sz="2500" dirty="0" smtClean="0"/>
              <a:t>Stel we verkochten in voorbeeld 1 : 700 bananen.</a:t>
            </a:r>
          </a:p>
          <a:p>
            <a:r>
              <a:rPr lang="nl-NL" sz="2500" dirty="0" smtClean="0"/>
              <a:t>Winst = ( 2-1) * 700 – 500 = (1) * 700 - 500</a:t>
            </a:r>
          </a:p>
          <a:p>
            <a:r>
              <a:rPr lang="nl-NL" sz="2500" dirty="0" smtClean="0"/>
              <a:t>700 – 500 = 200 winst.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487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1 en 2.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Zelfstandig opgave 3 en 4 maken.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256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340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255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1124</TotalTime>
  <Words>382</Words>
  <Application>Microsoft Office PowerPoint</Application>
  <PresentationFormat>Breedbeeld</PresentationFormat>
  <Paragraphs>72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Welkom Havo/vwo 3.</vt:lpstr>
      <vt:lpstr>Les vandaag:</vt:lpstr>
      <vt:lpstr>Lees zelfstandig paragraaf 2.3 en begin met het maken van de opgaves.</vt:lpstr>
      <vt:lpstr>Break-even afzet en omzet.</vt:lpstr>
      <vt:lpstr>Voorbeeld 1</vt:lpstr>
      <vt:lpstr>Voorbeeld 2</vt:lpstr>
      <vt:lpstr>Andere manier</vt:lpstr>
      <vt:lpstr>Winst berekenen</vt:lpstr>
      <vt:lpstr>Maak opgave 1 en 2.</vt:lpstr>
      <vt:lpstr>PowerPoint-presentatie</vt:lpstr>
      <vt:lpstr>PowerPoint-presentatie</vt:lpstr>
      <vt:lpstr>PowerPoint-presentatie</vt:lpstr>
      <vt:lpstr>PowerPoint-presentatie</vt:lpstr>
      <vt:lpstr>PowerPoint-presentatie</vt:lpstr>
      <vt:lpstr>Maak opgave 3 en 4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153</cp:revision>
  <dcterms:created xsi:type="dcterms:W3CDTF">2017-08-27T09:00:36Z</dcterms:created>
  <dcterms:modified xsi:type="dcterms:W3CDTF">2017-12-04T09:45:49Z</dcterms:modified>
</cp:coreProperties>
</file>